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67" r:id="rId3"/>
    <p:sldId id="281" r:id="rId4"/>
    <p:sldId id="278" r:id="rId5"/>
    <p:sldId id="276" r:id="rId6"/>
    <p:sldId id="271" r:id="rId7"/>
    <p:sldId id="279" r:id="rId8"/>
    <p:sldId id="280" r:id="rId9"/>
    <p:sldId id="283" r:id="rId10"/>
    <p:sldId id="290" r:id="rId11"/>
    <p:sldId id="288" r:id="rId12"/>
    <p:sldId id="291" r:id="rId13"/>
    <p:sldId id="292" r:id="rId14"/>
    <p:sldId id="293" r:id="rId15"/>
    <p:sldId id="294" r:id="rId16"/>
    <p:sldId id="296" r:id="rId17"/>
    <p:sldId id="29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7424D2-CA7C-4E16-82D9-A78FCDB5B8E5}" type="datetimeFigureOut">
              <a:rPr lang="de-DE" smtClean="0"/>
              <a:pPr/>
              <a:t>27.06.2014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E72FD8-0D84-4678-98A4-84C40EA602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00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79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white"/>
                </a:solidFill>
              </a:rPr>
              <a:pPr/>
              <a:t>27.06.2014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white"/>
                </a:solidFill>
              </a:rPr>
              <a:pPr/>
              <a:t>27.06.2014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088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4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white"/>
                </a:solidFill>
              </a:rPr>
              <a:pPr/>
              <a:t>27.06.2014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635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8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5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7424D2-CA7C-4E16-82D9-A78FCDB5B8E5}" type="datetimeFigureOut">
              <a:rPr lang="de-DE" smtClean="0">
                <a:solidFill>
                  <a:prstClr val="white"/>
                </a:solidFill>
              </a:rPr>
              <a:pPr/>
              <a:t>27.06.2014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E72FD8-0D84-4678-98A4-84C40EA60287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7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8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7424D2-CA7C-4E16-82D9-A78FCDB5B8E5}" type="datetimeFigureOut">
              <a:rPr lang="de-DE" smtClean="0"/>
              <a:t>27.06.2014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E72FD8-0D84-4678-98A4-84C40EA6028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7424D2-CA7C-4E16-82D9-A78FCDB5B8E5}" type="datetimeFigureOut">
              <a:rPr lang="de-DE" smtClean="0">
                <a:solidFill>
                  <a:prstClr val="black"/>
                </a:solidFill>
              </a:rPr>
              <a:pPr/>
              <a:t>27.06.2014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E72FD8-0D84-4678-98A4-84C40EA60287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7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2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3648" y="5481228"/>
            <a:ext cx="7589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Herzlich willkommen zur Abiturzeugnisausgabe 2014  am </a:t>
            </a:r>
            <a:r>
              <a:rPr lang="de-DE" sz="2400" dirty="0" err="1" smtClean="0">
                <a:latin typeface="Georgia" panose="02040502050405020303" pitchFamily="18" charset="0"/>
              </a:rPr>
              <a:t>Eldenburg</a:t>
            </a:r>
            <a:r>
              <a:rPr lang="de-DE" sz="2400" dirty="0" smtClean="0">
                <a:latin typeface="Georgia" panose="02040502050405020303" pitchFamily="18" charset="0"/>
              </a:rPr>
              <a:t>-Gymnasium </a:t>
            </a:r>
            <a:r>
              <a:rPr lang="de-DE" sz="2400" dirty="0" err="1" smtClean="0">
                <a:latin typeface="Georgia" panose="02040502050405020303" pitchFamily="18" charset="0"/>
              </a:rPr>
              <a:t>Lübz</a:t>
            </a:r>
            <a:r>
              <a:rPr lang="de-DE" sz="2400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- Leinen los! - 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062009"/>
            <a:ext cx="9144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Die Freiheit ist wie das Meer: die einzelnen Wogen vermögen nicht viel, aber die Kraft der Brandung ist unwiderstehlich.</a:t>
            </a:r>
          </a:p>
          <a:p>
            <a:pPr algn="ctr"/>
            <a:endParaRPr lang="de-DE" sz="32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569567"/>
            <a:ext cx="896448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Was immer du tun kannst oder wovon du träumst – fange es an. 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In der Kühnheit liegt Genie, Macht und Magie.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(Johann Wolfgang von Goethe)</a:t>
            </a:r>
          </a:p>
          <a:p>
            <a:pPr algn="ctr"/>
            <a:endParaRPr lang="de-DE" sz="32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569567"/>
            <a:ext cx="91440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Man muss seine Segel in den unendlichen 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Wind stellen. 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Dann erst werden wir spüren, 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zu welcher Fahrt wir fähig sind.</a:t>
            </a:r>
          </a:p>
          <a:p>
            <a:pPr algn="ctr"/>
            <a:endParaRPr lang="de-DE" sz="3200" dirty="0" smtClean="0">
              <a:latin typeface="Georgia" panose="02040502050405020303" pitchFamily="18" charset="0"/>
            </a:endParaRP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(Alfred Delp)</a:t>
            </a:r>
          </a:p>
        </p:txBody>
      </p:sp>
    </p:spTree>
    <p:extLst>
      <p:ext uri="{BB962C8B-B14F-4D97-AF65-F5344CB8AC3E}">
        <p14:creationId xmlns:p14="http://schemas.microsoft.com/office/powerpoint/2010/main" val="25460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308230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Die Erfahrung sollte wie ein </a:t>
            </a:r>
            <a:r>
              <a:rPr lang="de-DE" sz="3200" dirty="0">
                <a:latin typeface="Georgia" panose="02040502050405020303" pitchFamily="18" charset="0"/>
              </a:rPr>
              <a:t>L</a:t>
            </a:r>
            <a:r>
              <a:rPr lang="de-DE" sz="3200" dirty="0" smtClean="0">
                <a:latin typeface="Georgia" panose="02040502050405020303" pitchFamily="18" charset="0"/>
              </a:rPr>
              <a:t>euchtturm sein,</a:t>
            </a:r>
          </a:p>
          <a:p>
            <a:pPr algn="ctr"/>
            <a:r>
              <a:rPr lang="de-DE" sz="3200" dirty="0">
                <a:latin typeface="Georgia" panose="02040502050405020303" pitchFamily="18" charset="0"/>
              </a:rPr>
              <a:t>d</a:t>
            </a:r>
            <a:r>
              <a:rPr lang="de-DE" sz="3200" dirty="0" smtClean="0">
                <a:latin typeface="Georgia" panose="02040502050405020303" pitchFamily="18" charset="0"/>
              </a:rPr>
              <a:t>er uns den Weg weist, 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kein </a:t>
            </a:r>
            <a:r>
              <a:rPr lang="de-DE" sz="3200" dirty="0" smtClean="0">
                <a:latin typeface="Georgia" panose="02040502050405020303" pitchFamily="18" charset="0"/>
              </a:rPr>
              <a:t>Liegeplatz, </a:t>
            </a:r>
            <a:r>
              <a:rPr lang="de-DE" sz="3200" dirty="0" smtClean="0">
                <a:latin typeface="Georgia" panose="02040502050405020303" pitchFamily="18" charset="0"/>
              </a:rPr>
              <a:t>an dem man festmacht.</a:t>
            </a:r>
          </a:p>
        </p:txBody>
      </p:sp>
    </p:spTree>
    <p:extLst>
      <p:ext uri="{BB962C8B-B14F-4D97-AF65-F5344CB8AC3E}">
        <p14:creationId xmlns:p14="http://schemas.microsoft.com/office/powerpoint/2010/main" val="15211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062009"/>
            <a:ext cx="9144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Der Schlüssel zum Glück ist Träume zu haben,</a:t>
            </a:r>
          </a:p>
          <a:p>
            <a:pPr algn="ctr"/>
            <a:r>
              <a:rPr lang="de-DE" sz="3200" dirty="0">
                <a:latin typeface="Georgia" panose="02040502050405020303" pitchFamily="18" charset="0"/>
              </a:rPr>
              <a:t>d</a:t>
            </a:r>
            <a:r>
              <a:rPr lang="de-DE" sz="3200" dirty="0" smtClean="0">
                <a:latin typeface="Georgia" panose="02040502050405020303" pitchFamily="18" charset="0"/>
              </a:rPr>
              <a:t>er Schlüssel zum Erfolg ist sie wahr zu machen.</a:t>
            </a:r>
          </a:p>
          <a:p>
            <a:pPr algn="ctr"/>
            <a:endParaRPr lang="de-DE" sz="3200" dirty="0">
              <a:latin typeface="Georgia" panose="02040502050405020303" pitchFamily="18" charset="0"/>
            </a:endParaRPr>
          </a:p>
          <a:p>
            <a:pPr algn="ctr"/>
            <a:r>
              <a:rPr lang="de-DE" sz="3200" smtClean="0">
                <a:latin typeface="Georgia" panose="02040502050405020303" pitchFamily="18" charset="0"/>
              </a:rPr>
              <a:t>(James Allen)</a:t>
            </a:r>
            <a:endParaRPr lang="de-DE" sz="32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2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3648" y="5481228"/>
            <a:ext cx="7589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Abiturzeugnisausgabe 2014  </a:t>
            </a:r>
          </a:p>
          <a:p>
            <a:pPr algn="ctr"/>
            <a:r>
              <a:rPr lang="de-DE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am </a:t>
            </a:r>
            <a:r>
              <a:rPr lang="de-DE" sz="24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Eldenburg</a:t>
            </a:r>
            <a:r>
              <a:rPr lang="de-DE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-Gymnasium </a:t>
            </a:r>
            <a:r>
              <a:rPr lang="de-DE" sz="24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Lübz</a:t>
            </a:r>
            <a:r>
              <a:rPr lang="de-DE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de-DE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Leinen los! - </a:t>
            </a:r>
            <a:endParaRPr lang="de-DE" sz="2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2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3648" y="5589239"/>
            <a:ext cx="758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Leinen los, ihr kühnen Träume! Fahrt hinaus aufs offene Meer. (Jochen </a:t>
            </a:r>
            <a:r>
              <a:rPr lang="de-DE" sz="2400" dirty="0" err="1" smtClean="0">
                <a:latin typeface="Georgia" panose="02040502050405020303" pitchFamily="18" charset="0"/>
              </a:rPr>
              <a:t>Mariss</a:t>
            </a:r>
            <a:r>
              <a:rPr lang="de-DE" sz="2400" dirty="0" smtClean="0">
                <a:latin typeface="Georgia" panose="02040502050405020303" pitchFamily="18" charset="0"/>
              </a:rPr>
              <a:t>)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rsten\Documents\Schule, Fächer\Schule, Klassenleiter, Exkursionen. Bewerbungen\Klassenleiter\Lübz\Studienfahrt LOVIS 2011\Studienfahrt LOVIS\Bilder\Tag 5-6\IMG_8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6" y="188640"/>
            <a:ext cx="851364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79712" y="5517231"/>
            <a:ext cx="727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Kein Wind ist demjenigen günstig, der nicht weiß, wohin er segeln will. (Michel de Montaigne)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rsten\Pictures\il_570xN.453709468_s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807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79712" y="551723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Man lernt das Matrosenleben nicht durch Übungen in einer Pfütze (Franz Kafka)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rsten\Pictures\wind_s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54452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Wenn der Wind der Veränderung weht, suchen manche im Hafen Schutz, während andere </a:t>
            </a:r>
          </a:p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die Segel setzen.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rsten\Pictures\die-gorch-f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862"/>
            <a:ext cx="8424936" cy="53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12943" y="553717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Es gibt Menschen, die sind wie ein sicherer Hafen. Du kannst dort immer vor Anker gehen. </a:t>
            </a:r>
          </a:p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(Jochen </a:t>
            </a:r>
            <a:r>
              <a:rPr lang="de-DE" sz="2400" dirty="0" err="1" smtClean="0">
                <a:latin typeface="Georgia" panose="02040502050405020303" pitchFamily="18" charset="0"/>
              </a:rPr>
              <a:t>Mariss</a:t>
            </a:r>
            <a:r>
              <a:rPr lang="de-DE" sz="2400" dirty="0" smtClean="0">
                <a:latin typeface="Georgia" panose="02040502050405020303" pitchFamily="18" charset="0"/>
              </a:rPr>
              <a:t>)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sten\Pictures\leuchttu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52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547664" y="540818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Die Erfahrung sollte ein Leuchtturm sein, der uns den Weg weist, kein Liegeplatz, an dem man fest macht.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03648" y="551723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Flaschenpost, das sind Gedanken, mit Tränen gefüllt, mit Glas umhüllt, von den Wellen umspült. </a:t>
            </a:r>
          </a:p>
          <a:p>
            <a:pPr algn="ctr"/>
            <a:r>
              <a:rPr lang="de-DE" sz="2400" dirty="0" smtClean="0">
                <a:latin typeface="Georgia" panose="02040502050405020303" pitchFamily="18" charset="0"/>
              </a:rPr>
              <a:t>(Ludolf </a:t>
            </a:r>
            <a:r>
              <a:rPr lang="de-DE" sz="2400" dirty="0" err="1" smtClean="0">
                <a:latin typeface="Georgia" panose="02040502050405020303" pitchFamily="18" charset="0"/>
              </a:rPr>
              <a:t>Backhuysen</a:t>
            </a:r>
            <a:r>
              <a:rPr lang="de-DE" sz="2400" dirty="0" smtClean="0">
                <a:latin typeface="Georgia" panose="02040502050405020303" pitchFamily="18" charset="0"/>
              </a:rPr>
              <a:t>)</a:t>
            </a:r>
            <a:endParaRPr lang="de-DE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308230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Das Denken ist wie ein </a:t>
            </a:r>
            <a:r>
              <a:rPr lang="de-DE" sz="3200" dirty="0">
                <a:latin typeface="Georgia" panose="02040502050405020303" pitchFamily="18" charset="0"/>
              </a:rPr>
              <a:t>L</a:t>
            </a:r>
            <a:r>
              <a:rPr lang="de-DE" sz="3200" dirty="0" smtClean="0">
                <a:latin typeface="Georgia" panose="02040502050405020303" pitchFamily="18" charset="0"/>
              </a:rPr>
              <a:t>euchtturm in der Nacht!</a:t>
            </a:r>
          </a:p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Er weist dir den Weg durchs Leben, </a:t>
            </a:r>
          </a:p>
          <a:p>
            <a:pPr algn="ctr"/>
            <a:r>
              <a:rPr lang="de-DE" sz="3200" dirty="0">
                <a:latin typeface="Georgia" panose="02040502050405020303" pitchFamily="18" charset="0"/>
              </a:rPr>
              <a:t>v</a:t>
            </a:r>
            <a:r>
              <a:rPr lang="de-DE" sz="3200" dirty="0" smtClean="0">
                <a:latin typeface="Georgia" panose="02040502050405020303" pitchFamily="18" charset="0"/>
              </a:rPr>
              <a:t>orausgesetzt, er ist angeschaltet.</a:t>
            </a:r>
          </a:p>
        </p:txBody>
      </p:sp>
    </p:spTree>
    <p:extLst>
      <p:ext uri="{BB962C8B-B14F-4D97-AF65-F5344CB8AC3E}">
        <p14:creationId xmlns:p14="http://schemas.microsoft.com/office/powerpoint/2010/main" val="4609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800672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latin typeface="Georgia" panose="02040502050405020303" pitchFamily="18" charset="0"/>
              </a:rPr>
              <a:t>Gegenwind macht den Menschen weise.</a:t>
            </a:r>
          </a:p>
        </p:txBody>
      </p:sp>
    </p:spTree>
    <p:extLst>
      <p:ext uri="{BB962C8B-B14F-4D97-AF65-F5344CB8AC3E}">
        <p14:creationId xmlns:p14="http://schemas.microsoft.com/office/powerpoint/2010/main" val="31762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Bildschirmpräsentation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Deimos</vt:lpstr>
      <vt:lpstr>1_Deimos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Torsten Schwarz</dc:creator>
  <cp:lastModifiedBy>Torsten</cp:lastModifiedBy>
  <cp:revision>45</cp:revision>
  <dcterms:created xsi:type="dcterms:W3CDTF">2014-06-25T03:16:05Z</dcterms:created>
  <dcterms:modified xsi:type="dcterms:W3CDTF">2014-06-27T11:04:49Z</dcterms:modified>
</cp:coreProperties>
</file>